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14/07/2013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3" name="Picture 12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pic>
        <p:nvPicPr>
          <p:cNvPr id="10" name="Picture 9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Missing Vowels</a:t>
            </a:r>
            <a:endParaRPr lang="en-US" b="1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49705" y="2205789"/>
            <a:ext cx="811329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These words or phrases have had the vowels removed and the remaining consonants squashed up together. </a:t>
            </a:r>
          </a:p>
          <a:p>
            <a:endParaRPr lang="en-US" sz="2900" dirty="0" smtClean="0"/>
          </a:p>
          <a:p>
            <a:r>
              <a:rPr lang="en-US" sz="2900" dirty="0" smtClean="0"/>
              <a:t>You have to identify the word or phrase in question.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7305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46821"/>
              </p:ext>
            </p:extLst>
          </p:nvPr>
        </p:nvGraphicFramePr>
        <p:xfrm>
          <a:off x="240632" y="1590843"/>
          <a:ext cx="8729580" cy="491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624"/>
                <a:gridCol w="346350"/>
                <a:gridCol w="4164606"/>
              </a:tblGrid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BRZL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GRMNY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FRNC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CHN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TLY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JPN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MXC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STRL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9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NTDKNGDM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GYPT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9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0605"/>
              </p:ext>
            </p:extLst>
          </p:nvPr>
        </p:nvGraphicFramePr>
        <p:xfrm>
          <a:off x="240632" y="1590843"/>
          <a:ext cx="8729580" cy="491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624"/>
                <a:gridCol w="346350"/>
                <a:gridCol w="4164606"/>
              </a:tblGrid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BRAZIL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311"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MEXICO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9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spc="400" dirty="0" smtClean="0">
                          <a:solidFill>
                            <a:schemeClr val="tx1"/>
                          </a:solidFill>
                        </a:rPr>
                        <a:t>UNITEDKINGDOM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spc="400" dirty="0" smtClean="0">
                          <a:solidFill>
                            <a:schemeClr val="tx1"/>
                          </a:solidFill>
                        </a:rPr>
                        <a:t>EGYPT</a:t>
                      </a:r>
                      <a:endParaRPr lang="en-US" sz="4400" b="0" spc="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9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41</TotalTime>
  <Words>52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School Blue</vt:lpstr>
      <vt:lpstr>Missing Vowels</vt:lpstr>
      <vt:lpstr>Countries</vt:lpstr>
      <vt:lpstr>Countries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8</cp:revision>
  <dcterms:created xsi:type="dcterms:W3CDTF">2012-09-19T18:19:32Z</dcterms:created>
  <dcterms:modified xsi:type="dcterms:W3CDTF">2013-07-14T08:20:26Z</dcterms:modified>
</cp:coreProperties>
</file>