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4" autoAdjust="0"/>
    <p:restoredTop sz="94702" autoAdjust="0"/>
  </p:normalViewPr>
  <p:slideViewPr>
    <p:cSldViewPr snapToGrid="0" snapToObjects="1">
      <p:cViewPr varScale="1">
        <p:scale>
          <a:sx n="75" d="100"/>
          <a:sy n="75" d="100"/>
        </p:scale>
        <p:origin x="-7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7344" y="1681878"/>
            <a:ext cx="8301856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05/07/2014</a:t>
            </a:fld>
            <a:endParaRPr lang="en-US" sz="20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GB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GB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05/07/2014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b="1" i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Connections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0992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Find the connection between the 4 seemingly random clues.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The earlier you find the connection the more points you get!</a:t>
            </a:r>
          </a:p>
        </p:txBody>
      </p:sp>
    </p:spTree>
    <p:extLst>
      <p:ext uri="{BB962C8B-B14F-4D97-AF65-F5344CB8AC3E}">
        <p14:creationId xmlns:p14="http://schemas.microsoft.com/office/powerpoint/2010/main" val="13730517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 - 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688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What’s the connection between…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37066" y="2455330"/>
            <a:ext cx="2015067" cy="57573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 points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446865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 points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656664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r>
              <a:rPr lang="en-US" b="1" dirty="0" smtClean="0"/>
              <a:t> points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866464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 point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37066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England</a:t>
            </a:r>
            <a:endParaRPr lang="en-US" sz="28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446865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Wales</a:t>
            </a:r>
            <a:endParaRPr lang="en-US" sz="28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656664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France</a:t>
            </a:r>
            <a:endParaRPr lang="en-US" sz="28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866464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Italy</a:t>
            </a:r>
            <a:endParaRPr lang="en-US" sz="28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1439331" y="5283196"/>
            <a:ext cx="6587069" cy="106680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Compete in Rugby 6 Nations championship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028291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688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What’s the connection between…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37066" y="2455330"/>
            <a:ext cx="2015067" cy="57573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 points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446865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 points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656664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r>
              <a:rPr lang="en-US" b="1" dirty="0" smtClean="0"/>
              <a:t> points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866464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 point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37066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V shaped valley</a:t>
            </a:r>
            <a:endParaRPr lang="en-US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446865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Truncated spur</a:t>
            </a:r>
            <a:endParaRPr lang="en-US" sz="2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656664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Flood plain</a:t>
            </a:r>
            <a:endParaRPr lang="en-US" sz="2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866464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Estuary</a:t>
            </a:r>
            <a:endParaRPr lang="en-US" sz="2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1439331" y="5283196"/>
            <a:ext cx="6587069" cy="106680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River features in order along course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77739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66886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What’s the connection between…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37066" y="2455330"/>
            <a:ext cx="2015067" cy="57573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5 points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2446865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3 points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656664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r>
              <a:rPr lang="en-US" b="1" dirty="0" smtClean="0"/>
              <a:t> points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866464" y="2455330"/>
            <a:ext cx="2015067" cy="575734"/>
          </a:xfrm>
          <a:prstGeom prst="roundRect">
            <a:avLst/>
          </a:prstGeom>
          <a:solidFill>
            <a:srgbClr val="2862AA"/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1 point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237066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Dartmoor</a:t>
            </a:r>
            <a:endParaRPr lang="en-US" sz="2400" b="1" dirty="0"/>
          </a:p>
        </p:txBody>
      </p:sp>
      <p:sp>
        <p:nvSpPr>
          <p:cNvPr id="9" name="Rounded Rectangle 8"/>
          <p:cNvSpPr/>
          <p:nvPr/>
        </p:nvSpPr>
        <p:spPr>
          <a:xfrm>
            <a:off x="2446865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New Forest</a:t>
            </a:r>
            <a:endParaRPr lang="en-US" sz="2400" b="1" dirty="0"/>
          </a:p>
        </p:txBody>
      </p:sp>
      <p:sp>
        <p:nvSpPr>
          <p:cNvPr id="10" name="Rounded Rectangle 9"/>
          <p:cNvSpPr/>
          <p:nvPr/>
        </p:nvSpPr>
        <p:spPr>
          <a:xfrm>
            <a:off x="4656664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The Broads</a:t>
            </a:r>
            <a:endParaRPr lang="en-US" sz="24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6866464" y="3386663"/>
            <a:ext cx="2015067" cy="1337737"/>
          </a:xfrm>
          <a:prstGeom prst="roundRect">
            <a:avLst/>
          </a:prstGeom>
          <a:ln>
            <a:solidFill>
              <a:srgbClr val="052E65"/>
            </a:solidFill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Peak District</a:t>
            </a:r>
            <a:endParaRPr lang="en-US" sz="2400" b="1" dirty="0"/>
          </a:p>
        </p:txBody>
      </p:sp>
      <p:sp>
        <p:nvSpPr>
          <p:cNvPr id="12" name="Rounded Rectangle 11"/>
          <p:cNvSpPr/>
          <p:nvPr/>
        </p:nvSpPr>
        <p:spPr>
          <a:xfrm>
            <a:off x="1439331" y="5283196"/>
            <a:ext cx="6587069" cy="1066804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Areas with National Park status in England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38423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chool Blu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 Blue.potx</Template>
  <TotalTime>236</TotalTime>
  <Words>105</Words>
  <Application>Microsoft Macintosh PowerPoint</Application>
  <PresentationFormat>On-screen Show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School Blue</vt:lpstr>
      <vt:lpstr>Connections</vt:lpstr>
      <vt:lpstr>Connections - Example</vt:lpstr>
      <vt:lpstr>Connections</vt:lpstr>
      <vt:lpstr>Connections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Cyber-bullying Poster</dc:title>
  <dc:creator>Ian Ford</dc:creator>
  <cp:lastModifiedBy>Ian Ford</cp:lastModifiedBy>
  <cp:revision>14</cp:revision>
  <dcterms:created xsi:type="dcterms:W3CDTF">2012-09-19T18:19:32Z</dcterms:created>
  <dcterms:modified xsi:type="dcterms:W3CDTF">2014-07-05T13:57:50Z</dcterms:modified>
</cp:coreProperties>
</file>