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5CC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48F5-A6B5-43FC-A2C7-18F6B24ED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FA887-0279-4F2C-9FD9-55F8938A2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E2584-67C0-4B8D-8003-0F4B8B8C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89DC-404F-4A18-97AA-15A37AAF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1D27B-83EB-4D88-902A-00895E67D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30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7284-3070-4C03-9812-DEE06A7C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484E56-D525-4D61-A404-B7F233854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7712B-D70F-44CB-960F-ADFB3A44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E6F9D-D712-4EF0-BB65-5F148893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8E04-E86C-43A3-9823-16C4FD08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1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E31350-1BCC-47AB-A7C1-C59AABAC8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DCE01-3B15-41B3-8271-3397993D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357F5-9EEB-4600-9F74-E80173C5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68F9E-C598-4586-AE24-A84EC436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95C71-A585-45E2-A02A-0A31A329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5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6BA6-FCD2-40F8-A627-56E42CF95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C5C6E-56D1-4ADE-83AA-AF704FEF6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3AC56-B0CA-418C-8D4F-6BBD9452C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ED4F3-C8FF-46EF-88C9-D5548183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12DC2-D1FF-450A-A6F8-D3D12B30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7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B826-B522-4052-8420-B3131CAE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D8076-5403-4487-AF42-92D1C17E4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B4854-645C-4D03-A73F-29720BA40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2F8FF-EC2B-4183-80C8-39F596ABB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3BB71-3CFC-44E3-82C2-E8A2C6538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42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FE269-4CAD-48C9-8C7C-1D0060ED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8286-C047-47A1-9ED1-E268AE537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79D8E-F1F8-42EF-8364-139A93791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B9D43-79AA-4F66-954A-35068D17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5421B-4A6B-4BCE-A63A-C7303AEB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1ECA6-F858-4336-BE4A-373A1370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51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BFB3A-FC65-4631-AFE7-C3A86432A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C66E3-07DB-44E2-97FD-E8493FB2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74E9A-D782-48C2-A3D2-0D43EE445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9661F-4F19-4C5A-815F-9680D9A21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1DE151-B49E-44A1-AC11-172BFC217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D4104F-A025-4F49-BB2E-042F3352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FA7837-A80F-4CD9-8068-2373D79ED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B00C6E-1FD2-4B66-9897-C20598BD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7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15A51-C352-4686-A5A8-CA914A606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610687-97CD-459D-8895-AB10802EC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981DB-31AF-4057-BF4A-45453492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680DD1-CD7C-4EDC-88CE-510B153B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45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3D1E3-C4BB-448B-89F0-E630C7A1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221B6-9848-472E-ACE1-6379387F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052DA-F1A6-45FF-B056-7AA9C77F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19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79112-8E64-4C9D-96C7-57018E71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EB34-ABB5-4B0D-9622-816300B7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024F2-08F3-4098-8A10-CE537D5BB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C7E18-820A-4464-8078-9AFB73ED9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505C31-725A-4812-A246-3D424E16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1A39-9BC9-4043-8B81-F4B9F111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4EC87-88FF-45A3-980F-1194DFED5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6A860F-0C8E-419B-9406-E76F9620E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84666-6FD7-44D9-BD12-84437BA7F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17D32-FA6A-44B1-8ADE-EA576662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2B626-C6E2-43AF-A092-BD9F9B5D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04330-7DF0-4552-80C8-E40580C3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93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39DDC3-CE8D-4048-8EB5-F529F474B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BE7B6-C7BB-4581-AC66-E695821D9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80881-364F-4D60-8DFB-71D77FD8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7AC93-B516-480C-A112-077621388097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9AF9A-E9CB-45D0-BBF3-D9D62DCA3A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E1E44-8663-414A-9C9A-D4C86BA3C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7AB4-522A-4BDF-95BF-762F5DD8BA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1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AD3CBD-5E33-478C-AEFF-B26A0F075D1D}"/>
              </a:ext>
            </a:extLst>
          </p:cNvPr>
          <p:cNvSpPr txBox="1"/>
          <p:nvPr/>
        </p:nvSpPr>
        <p:spPr>
          <a:xfrm>
            <a:off x="1181100" y="800100"/>
            <a:ext cx="982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>
                <a:solidFill>
                  <a:srgbClr val="1155CC"/>
                </a:solidFill>
                <a:latin typeface="The Serif Hand Extrablack" panose="020B0604020202020204" pitchFamily="66" charset="0"/>
              </a:rPr>
              <a:t>Welcome to the Big Quiz of Year 9</a:t>
            </a:r>
          </a:p>
        </p:txBody>
      </p:sp>
      <p:sp>
        <p:nvSpPr>
          <p:cNvPr id="5" name="Action Button: Blank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08754B4-C0DD-47D3-AE71-8DC459AFD05D}"/>
              </a:ext>
            </a:extLst>
          </p:cNvPr>
          <p:cNvSpPr/>
          <p:nvPr/>
        </p:nvSpPr>
        <p:spPr>
          <a:xfrm>
            <a:off x="3270250" y="5581650"/>
            <a:ext cx="5473700" cy="9271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7174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B6ACB5-7FD8-445F-93C5-A662AF8B9AB6}"/>
              </a:ext>
            </a:extLst>
          </p:cNvPr>
          <p:cNvSpPr txBox="1"/>
          <p:nvPr/>
        </p:nvSpPr>
        <p:spPr>
          <a:xfrm>
            <a:off x="469900" y="927100"/>
            <a:ext cx="10782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Q1. Which room are you in?</a:t>
            </a:r>
          </a:p>
        </p:txBody>
      </p:sp>
      <p:sp>
        <p:nvSpPr>
          <p:cNvPr id="3" name="Action Button: Blank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943D886-1AC3-4084-9BAB-397C11B33C6A}"/>
              </a:ext>
            </a:extLst>
          </p:cNvPr>
          <p:cNvSpPr/>
          <p:nvPr/>
        </p:nvSpPr>
        <p:spPr>
          <a:xfrm>
            <a:off x="1016000" y="2895600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IT 2</a:t>
            </a:r>
          </a:p>
        </p:txBody>
      </p:sp>
      <p:sp>
        <p:nvSpPr>
          <p:cNvPr id="4" name="Action Button: Blank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F48DBD8-5B47-4071-AF60-C5F708C84E58}"/>
              </a:ext>
            </a:extLst>
          </p:cNvPr>
          <p:cNvSpPr/>
          <p:nvPr/>
        </p:nvSpPr>
        <p:spPr>
          <a:xfrm>
            <a:off x="1016000" y="4280237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IT 5</a:t>
            </a:r>
          </a:p>
        </p:txBody>
      </p:sp>
      <p:sp>
        <p:nvSpPr>
          <p:cNvPr id="5" name="Action Button: Blank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D06FFF9-8935-46B6-821C-8462798917E6}"/>
              </a:ext>
            </a:extLst>
          </p:cNvPr>
          <p:cNvSpPr/>
          <p:nvPr/>
        </p:nvSpPr>
        <p:spPr>
          <a:xfrm>
            <a:off x="7480300" y="2895600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IT 6</a:t>
            </a:r>
          </a:p>
        </p:txBody>
      </p:sp>
      <p:sp>
        <p:nvSpPr>
          <p:cNvPr id="6" name="Action Button: Blank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798C36A-EEB6-4A96-BF62-B0254469108D}"/>
              </a:ext>
            </a:extLst>
          </p:cNvPr>
          <p:cNvSpPr/>
          <p:nvPr/>
        </p:nvSpPr>
        <p:spPr>
          <a:xfrm>
            <a:off x="7480300" y="4280237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No idea</a:t>
            </a:r>
          </a:p>
        </p:txBody>
      </p:sp>
    </p:spTree>
    <p:extLst>
      <p:ext uri="{BB962C8B-B14F-4D97-AF65-F5344CB8AC3E}">
        <p14:creationId xmlns:p14="http://schemas.microsoft.com/office/powerpoint/2010/main" val="239799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476990-525A-4320-A62D-73328145B603}"/>
              </a:ext>
            </a:extLst>
          </p:cNvPr>
          <p:cNvSpPr txBox="1"/>
          <p:nvPr/>
        </p:nvSpPr>
        <p:spPr>
          <a:xfrm>
            <a:off x="1358900" y="939800"/>
            <a:ext cx="947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You got the answer right.</a:t>
            </a:r>
          </a:p>
          <a:p>
            <a:pPr algn="ctr"/>
            <a:endParaRPr lang="en-GB" sz="6000" b="1" dirty="0">
              <a:solidFill>
                <a:srgbClr val="1155C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Have a point.</a:t>
            </a:r>
          </a:p>
        </p:txBody>
      </p:sp>
      <p:sp>
        <p:nvSpPr>
          <p:cNvPr id="3" name="Action Button: Blank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651BE4E-DA8F-444F-AE4F-3BF490D15B14}"/>
              </a:ext>
            </a:extLst>
          </p:cNvPr>
          <p:cNvSpPr/>
          <p:nvPr/>
        </p:nvSpPr>
        <p:spPr>
          <a:xfrm>
            <a:off x="742950" y="5575300"/>
            <a:ext cx="310515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entury Gothic" panose="020B0502020202020204" pitchFamily="34" charset="0"/>
              </a:rPr>
              <a:t>How many points do I have?</a:t>
            </a:r>
          </a:p>
        </p:txBody>
      </p:sp>
      <p:sp>
        <p:nvSpPr>
          <p:cNvPr id="5" name="Action Button: Go Forward or Next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661910C-8B94-4B83-9D8B-A3A003D042EF}"/>
              </a:ext>
            </a:extLst>
          </p:cNvPr>
          <p:cNvSpPr/>
          <p:nvPr/>
        </p:nvSpPr>
        <p:spPr>
          <a:xfrm>
            <a:off x="10604500" y="5457825"/>
            <a:ext cx="1098550" cy="1098550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30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476990-525A-4320-A62D-73328145B603}"/>
              </a:ext>
            </a:extLst>
          </p:cNvPr>
          <p:cNvSpPr txBox="1"/>
          <p:nvPr/>
        </p:nvSpPr>
        <p:spPr>
          <a:xfrm>
            <a:off x="1358900" y="939800"/>
            <a:ext cx="947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Oh no, you got it wrong.</a:t>
            </a:r>
          </a:p>
          <a:p>
            <a:pPr algn="ctr"/>
            <a:endParaRPr lang="en-GB" sz="6000" b="1" dirty="0">
              <a:solidFill>
                <a:srgbClr val="1155C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No points for you.</a:t>
            </a:r>
          </a:p>
        </p:txBody>
      </p:sp>
      <p:sp>
        <p:nvSpPr>
          <p:cNvPr id="3" name="Action Button: Blank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651BE4E-DA8F-444F-AE4F-3BF490D15B14}"/>
              </a:ext>
            </a:extLst>
          </p:cNvPr>
          <p:cNvSpPr/>
          <p:nvPr/>
        </p:nvSpPr>
        <p:spPr>
          <a:xfrm>
            <a:off x="742950" y="5575300"/>
            <a:ext cx="310515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entury Gothic" panose="020B0502020202020204" pitchFamily="34" charset="0"/>
              </a:rPr>
              <a:t>How many points do I have?</a:t>
            </a:r>
          </a:p>
        </p:txBody>
      </p:sp>
      <p:sp>
        <p:nvSpPr>
          <p:cNvPr id="5" name="Action Button: Go Forward or Next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661910C-8B94-4B83-9D8B-A3A003D042EF}"/>
              </a:ext>
            </a:extLst>
          </p:cNvPr>
          <p:cNvSpPr/>
          <p:nvPr/>
        </p:nvSpPr>
        <p:spPr>
          <a:xfrm>
            <a:off x="10604500" y="5457825"/>
            <a:ext cx="1098550" cy="1098550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441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B6ACB5-7FD8-445F-93C5-A662AF8B9AB6}"/>
              </a:ext>
            </a:extLst>
          </p:cNvPr>
          <p:cNvSpPr txBox="1"/>
          <p:nvPr/>
        </p:nvSpPr>
        <p:spPr>
          <a:xfrm>
            <a:off x="469900" y="927100"/>
            <a:ext cx="10782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1155CC"/>
                </a:solidFill>
                <a:latin typeface="Century Gothic" panose="020B0502020202020204" pitchFamily="34" charset="0"/>
              </a:rPr>
              <a:t>Q2. What day is it?</a:t>
            </a:r>
          </a:p>
        </p:txBody>
      </p:sp>
      <p:sp>
        <p:nvSpPr>
          <p:cNvPr id="3" name="Action Button: Blank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943D886-1AC3-4084-9BAB-397C11B33C6A}"/>
              </a:ext>
            </a:extLst>
          </p:cNvPr>
          <p:cNvSpPr/>
          <p:nvPr/>
        </p:nvSpPr>
        <p:spPr>
          <a:xfrm>
            <a:off x="1016000" y="2895600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Monday</a:t>
            </a:r>
          </a:p>
        </p:txBody>
      </p:sp>
      <p:sp>
        <p:nvSpPr>
          <p:cNvPr id="4" name="Action Button: Blank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F48DBD8-5B47-4071-AF60-C5F708C84E58}"/>
              </a:ext>
            </a:extLst>
          </p:cNvPr>
          <p:cNvSpPr/>
          <p:nvPr/>
        </p:nvSpPr>
        <p:spPr>
          <a:xfrm>
            <a:off x="1016000" y="4280237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Thursday</a:t>
            </a:r>
          </a:p>
        </p:txBody>
      </p:sp>
      <p:sp>
        <p:nvSpPr>
          <p:cNvPr id="5" name="Action Button: Blank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D06FFF9-8935-46B6-821C-8462798917E6}"/>
              </a:ext>
            </a:extLst>
          </p:cNvPr>
          <p:cNvSpPr/>
          <p:nvPr/>
        </p:nvSpPr>
        <p:spPr>
          <a:xfrm>
            <a:off x="7480300" y="2895600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latin typeface="Century Gothic" panose="020B0502020202020204" pitchFamily="34" charset="0"/>
              </a:rPr>
              <a:t>Wednesday</a:t>
            </a:r>
          </a:p>
        </p:txBody>
      </p:sp>
      <p:sp>
        <p:nvSpPr>
          <p:cNvPr id="6" name="Action Button: Blank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798C36A-EEB6-4A96-BF62-B0254469108D}"/>
              </a:ext>
            </a:extLst>
          </p:cNvPr>
          <p:cNvSpPr/>
          <p:nvPr/>
        </p:nvSpPr>
        <p:spPr>
          <a:xfrm>
            <a:off x="7480300" y="4280237"/>
            <a:ext cx="290830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>
                <a:latin typeface="Century Gothic" panose="020B0502020202020204" pitchFamily="34" charset="0"/>
              </a:rPr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144372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Blank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B8C448F-85EF-40E4-AFB1-F987E3FC4CE5}"/>
              </a:ext>
            </a:extLst>
          </p:cNvPr>
          <p:cNvSpPr/>
          <p:nvPr/>
        </p:nvSpPr>
        <p:spPr>
          <a:xfrm>
            <a:off x="742950" y="5575300"/>
            <a:ext cx="310515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entury Gothic" panose="020B0502020202020204" pitchFamily="34" charset="0"/>
              </a:rPr>
              <a:t>How many points do I have?</a:t>
            </a:r>
          </a:p>
        </p:txBody>
      </p:sp>
      <p:sp>
        <p:nvSpPr>
          <p:cNvPr id="3" name="Action Button: Go Forward or Next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FDA48AC-F214-47CE-89A2-29794325008B}"/>
              </a:ext>
            </a:extLst>
          </p:cNvPr>
          <p:cNvSpPr/>
          <p:nvPr/>
        </p:nvSpPr>
        <p:spPr>
          <a:xfrm>
            <a:off x="10604500" y="5457825"/>
            <a:ext cx="1098550" cy="1098550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77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tion Button: Blank 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B9A3DDA-F58A-4243-B2A0-81C1C52EC65A}"/>
              </a:ext>
            </a:extLst>
          </p:cNvPr>
          <p:cNvSpPr/>
          <p:nvPr/>
        </p:nvSpPr>
        <p:spPr>
          <a:xfrm>
            <a:off x="742950" y="5575300"/>
            <a:ext cx="3105150" cy="863600"/>
          </a:xfrm>
          <a:prstGeom prst="actionButtonBlank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entury Gothic" panose="020B0502020202020204" pitchFamily="34" charset="0"/>
              </a:rPr>
              <a:t>How many points do I have?</a:t>
            </a:r>
          </a:p>
        </p:txBody>
      </p:sp>
      <p:sp>
        <p:nvSpPr>
          <p:cNvPr id="3" name="Action Button: Go Forward or Next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945FF8F-96F3-4D35-829D-91ED2B0DBE2B}"/>
              </a:ext>
            </a:extLst>
          </p:cNvPr>
          <p:cNvSpPr/>
          <p:nvPr/>
        </p:nvSpPr>
        <p:spPr>
          <a:xfrm>
            <a:off x="10604500" y="5457825"/>
            <a:ext cx="1098550" cy="1098550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548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90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The Serif Hand Extrablack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Ford</dc:creator>
  <cp:lastModifiedBy>Ian Ford</cp:lastModifiedBy>
  <cp:revision>2</cp:revision>
  <dcterms:created xsi:type="dcterms:W3CDTF">2022-07-22T13:04:22Z</dcterms:created>
  <dcterms:modified xsi:type="dcterms:W3CDTF">2025-06-29T19:34:24Z</dcterms:modified>
</cp:coreProperties>
</file>