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9144000"/>
  <p:notesSz cx="6858000" cy="9144000"/>
  <p:embeddedFontLst>
    <p:embeddedFont>
      <p:font typeface="Ubuntu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Ubuntu-bold.fntdata"/><Relationship Id="rId23" Type="http://schemas.openxmlformats.org/officeDocument/2006/relationships/font" Target="fonts/Ubuntu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Ubuntu-boldItalic.fntdata"/><Relationship Id="rId25" Type="http://schemas.openxmlformats.org/officeDocument/2006/relationships/font" Target="fonts/Ubuntu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615f2c34a_0_1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615f2c34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e11140183c_0_8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e11140183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11140183c_0_5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e11140183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e11140183c_0_6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e11140183c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e11140183c_0_7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e11140183c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e11140183c_0_9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e11140183c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e11140183c_0_9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e11140183c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11140183c_0_10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e11140183c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e112790379_0_1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e11279037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e11140183c_0_1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e11140183c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112790379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e11279037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e112790379_0_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e11279037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e11140183c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e1114018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11140183c_0_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e11140183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11140183c_0_1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11140183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1140183c_0_2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e11140183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11140183c_0_3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e11140183c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e11140183c_0_4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e11140183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536624"/>
            <a:ext cx="8520600" cy="18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If people are going to use AI, we need to use it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responsibly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But what does this mean?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do school work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4" name="Google Shape;144;p23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5" name="Google Shape;145;p2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7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Giving AI personal or sensitive information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4" name="Google Shape;154;p24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5" name="Google Shape;155;p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6" name="Google Shape;156;p24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7" name="Google Shape;157;p24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58" name="Google Shape;158;p24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8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Creating AI images of real people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4" name="Google Shape;164;p25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5" name="Google Shape;165;p2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68" name="Google Shape;168;p25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9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Being open about when you use AI in work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4" name="Google Shape;174;p26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5" name="Google Shape;175;p2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6" name="Google Shape;176;p26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7" name="Google Shape;177;p26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78" name="Google Shape;178;p26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10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7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Protecting privacy when using AI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4" name="Google Shape;184;p27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5" name="Google Shape;185;p2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88" name="Google Shape;188;p27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11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8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Checking AI search results before using them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4" name="Google Shape;194;p28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5" name="Google Shape;195;p2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6" name="Google Shape;196;p28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7" name="Google Shape;197;p28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98" name="Google Shape;198;p28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12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>
            <p:ph idx="1" type="body"/>
          </p:nvPr>
        </p:nvSpPr>
        <p:spPr>
          <a:xfrm>
            <a:off x="311700" y="1536624"/>
            <a:ext cx="8520600" cy="117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Summary: 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Come up with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at least three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rules for using AI responsibly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04" name="Google Shape;204;p29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05" name="Google Shape;205;p2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6" name="Google Shape;206;p29"/>
          <p:cNvSpPr txBox="1"/>
          <p:nvPr>
            <p:ph idx="1" type="body"/>
          </p:nvPr>
        </p:nvSpPr>
        <p:spPr>
          <a:xfrm>
            <a:off x="311700" y="2991108"/>
            <a:ext cx="8520600" cy="2213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Rules</a:t>
            </a:r>
            <a:r>
              <a:rPr b="1"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b="1"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810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Font typeface="Ubuntu"/>
              <a:buAutoNum type="arabicPeriod"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0"/>
          <p:cNvSpPr txBox="1"/>
          <p:nvPr>
            <p:ph idx="1" type="body"/>
          </p:nvPr>
        </p:nvSpPr>
        <p:spPr>
          <a:xfrm>
            <a:off x="311700" y="1536624"/>
            <a:ext cx="8520600" cy="117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Key question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 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 you think you use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AI responsibly?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12" name="Google Shape;212;p30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13" name="Google Shape;213;p3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4" name="Google Shape;214;p30"/>
          <p:cNvSpPr txBox="1"/>
          <p:nvPr>
            <p:ph idx="1" type="body"/>
          </p:nvPr>
        </p:nvSpPr>
        <p:spPr>
          <a:xfrm>
            <a:off x="311700" y="2991108"/>
            <a:ext cx="8520600" cy="11073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Answer</a:t>
            </a:r>
            <a:r>
              <a:rPr b="1"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b="1"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/>
          <p:nvPr>
            <p:ph idx="1" type="body"/>
          </p:nvPr>
        </p:nvSpPr>
        <p:spPr>
          <a:xfrm>
            <a:off x="311700" y="1536624"/>
            <a:ext cx="8520600" cy="447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Finishing off: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Make sure this presentation is saved in your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OneDrive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Share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it with me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Delete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this slide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Then go on to the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 AI Challenge work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" name="Google Shape;220;p31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1" name="Google Shape;221;p3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536624"/>
            <a:ext cx="8520600" cy="15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Task 1: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Find a definition of “making 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responsible</a:t>
            </a: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use of” that you think is a sensible one to use in the context of AI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Definition</a:t>
            </a: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5027210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Where did you get the definition from?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536624"/>
            <a:ext cx="8520600" cy="28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Task 2: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Work through the 12 statements on these slides. For each one, say if you think it is a responsible use of AI or not and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justify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your answer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8" name="Google Shape;78;p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Sharing AI generated rumours or fake news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5" name="Google Shape;85;p1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</a:t>
            </a: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as the only way to find information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2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check your understanding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4" name="Google Shape;104;p19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5" name="Google Shape;105;p1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3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to help generate ideas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4" name="Google Shape;114;p20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5" name="Google Shape;115;p2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6" name="Google Shape;116;p20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8" name="Google Shape;118;p20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4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Believing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everything AI says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5" name="Google Shape;125;p2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5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/>
          <p:nvPr>
            <p:ph idx="1" type="body"/>
          </p:nvPr>
        </p:nvSpPr>
        <p:spPr>
          <a:xfrm>
            <a:off x="311700" y="1536624"/>
            <a:ext cx="8520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Correcting AI mistakes before use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4" name="Google Shape;134;p22"/>
          <p:cNvSpPr txBox="1"/>
          <p:nvPr>
            <p:ph type="title"/>
          </p:nvPr>
        </p:nvSpPr>
        <p:spPr>
          <a:xfrm>
            <a:off x="311700" y="379175"/>
            <a:ext cx="5634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42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AI responsibly</a:t>
            </a:r>
            <a:endParaRPr b="1" sz="42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5" name="Google Shape;135;p2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311700" y="2389358"/>
            <a:ext cx="8520600" cy="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Responsible or not: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7" name="Google Shape;137;p22"/>
          <p:cNvSpPr txBox="1"/>
          <p:nvPr>
            <p:ph idx="1" type="body"/>
          </p:nvPr>
        </p:nvSpPr>
        <p:spPr>
          <a:xfrm>
            <a:off x="311700" y="3149674"/>
            <a:ext cx="8520600" cy="978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Justification:</a:t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38" name="Google Shape;138;p22"/>
          <p:cNvSpPr txBox="1"/>
          <p:nvPr>
            <p:ph idx="1" type="body"/>
          </p:nvPr>
        </p:nvSpPr>
        <p:spPr>
          <a:xfrm>
            <a:off x="8219025" y="544775"/>
            <a:ext cx="7260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6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