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6858000" cx="9144000"/>
  <p:notesSz cx="6858000" cy="9144000"/>
  <p:embeddedFontLst>
    <p:embeddedFont>
      <p:font typeface="Ubuntu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Ubuntu-boldItalic.fntdata"/><Relationship Id="rId5" Type="http://schemas.openxmlformats.org/officeDocument/2006/relationships/slide" Target="slides/slide1.xml"/><Relationship Id="rId6" Type="http://schemas.openxmlformats.org/officeDocument/2006/relationships/font" Target="fonts/Ubuntu-regular.fntdata"/><Relationship Id="rId7" Type="http://schemas.openxmlformats.org/officeDocument/2006/relationships/font" Target="fonts/Ubuntu-bold.fntdata"/><Relationship Id="rId8" Type="http://schemas.openxmlformats.org/officeDocument/2006/relationships/font" Target="fonts/Ubuntu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5405c31fb4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g15405c31fb4_0_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96400" y="57875"/>
            <a:ext cx="43512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623600" y="2285275"/>
            <a:ext cx="58119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623025" y="370675"/>
            <a:ext cx="58119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ctrTitle"/>
          </p:nvPr>
        </p:nvSpPr>
        <p:spPr>
          <a:xfrm>
            <a:off x="1143000" y="1122363"/>
            <a:ext cx="6858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subTitle"/>
          </p:nvPr>
        </p:nvSpPr>
        <p:spPr>
          <a:xfrm>
            <a:off x="1143000" y="3602038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623888" y="1709738"/>
            <a:ext cx="78867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623888" y="4589463"/>
            <a:ext cx="78867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6286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46291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629841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629841" y="1681163"/>
            <a:ext cx="38682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629841" y="2505075"/>
            <a:ext cx="38682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4629150" y="1681163"/>
            <a:ext cx="38874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4629150" y="2505075"/>
            <a:ext cx="38874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629841" y="457200"/>
            <a:ext cx="29493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887391" y="987425"/>
            <a:ext cx="46290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629841" y="2057400"/>
            <a:ext cx="29493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629841" y="457200"/>
            <a:ext cx="29493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3887391" y="987425"/>
            <a:ext cx="46290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629841" y="2057400"/>
            <a:ext cx="29493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/>
          <p:nvPr/>
        </p:nvSpPr>
        <p:spPr>
          <a:xfrm flipH="1">
            <a:off x="142700" y="5334000"/>
            <a:ext cx="2880000" cy="1333500"/>
          </a:xfrm>
          <a:prstGeom prst="chevron">
            <a:avLst>
              <a:gd fmla="val 25714" name="adj"/>
            </a:avLst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Link back…</a:t>
            </a:r>
            <a:endParaRPr b="1"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Video storyboard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89" name="Google Shape;89;p13"/>
          <p:cNvSpPr txBox="1"/>
          <p:nvPr>
            <p:ph type="title"/>
          </p:nvPr>
        </p:nvSpPr>
        <p:spPr>
          <a:xfrm>
            <a:off x="325300" y="351925"/>
            <a:ext cx="8651700" cy="82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GB" sz="36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Interactive multimedia</a:t>
            </a:r>
            <a:endParaRPr b="1" sz="36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325300" y="1309700"/>
            <a:ext cx="86517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810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2400"/>
              <a:buFont typeface="Ubuntu"/>
              <a:buChar char="●"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Planning and making the IDMP video</a:t>
            </a:r>
            <a:endParaRPr b="1"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202375" y="2133600"/>
            <a:ext cx="8774700" cy="29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0000" lIns="90000" spcFirstLastPara="1" rIns="90000" wrap="square" tIns="900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Do now</a:t>
            </a:r>
            <a:r>
              <a:rPr b="1"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: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ts val="2000"/>
              <a:buFont typeface="Ubuntu"/>
              <a:buAutoNum type="arabicPeriod"/>
            </a:pPr>
            <a:r>
              <a:rPr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Get your </a:t>
            </a:r>
            <a:r>
              <a:rPr b="1"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video storyboard</a:t>
            </a:r>
            <a:endParaRPr b="1" sz="2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ts val="2000"/>
              <a:buFont typeface="Ubuntu"/>
              <a:buAutoNum type="arabicPeriod"/>
            </a:pPr>
            <a:r>
              <a:rPr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Find the </a:t>
            </a:r>
            <a:r>
              <a:rPr b="1"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video brief</a:t>
            </a:r>
            <a:r>
              <a:rPr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– IDMP page 5 (plan the video)</a:t>
            </a:r>
            <a:endParaRPr sz="2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ts val="2000"/>
              <a:buFont typeface="Ubuntu"/>
              <a:buAutoNum type="arabicPeriod"/>
            </a:pPr>
            <a:r>
              <a:rPr b="1"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Check</a:t>
            </a:r>
            <a:r>
              <a:rPr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that your storyboard has met the brief. Is it long enough? Does it include everything required?</a:t>
            </a:r>
            <a:endParaRPr sz="2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355600" lvl="0" marL="457200" rtl="0" algn="l">
              <a:spcBef>
                <a:spcPts val="1000"/>
              </a:spcBef>
              <a:spcAft>
                <a:spcPts val="1000"/>
              </a:spcAft>
              <a:buClr>
                <a:srgbClr val="1155CC"/>
              </a:buClr>
              <a:buSzPts val="2000"/>
              <a:buFont typeface="Ubuntu"/>
              <a:buAutoNum type="arabicPeriod"/>
            </a:pPr>
            <a:r>
              <a:rPr b="1"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Show</a:t>
            </a:r>
            <a:r>
              <a:rPr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your storyboard to someone else. Can they understand what you plan to do? What do you need to add to it?</a:t>
            </a:r>
            <a:endParaRPr b="1" sz="2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2" name="Google Shape;92;p13"/>
          <p:cNvSpPr/>
          <p:nvPr/>
        </p:nvSpPr>
        <p:spPr>
          <a:xfrm>
            <a:off x="6097150" y="5334000"/>
            <a:ext cx="2880000" cy="1333500"/>
          </a:xfrm>
          <a:prstGeom prst="chevron">
            <a:avLst>
              <a:gd fmla="val 25714" name="adj"/>
            </a:avLst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Look forward…</a:t>
            </a:r>
            <a:endParaRPr b="1"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Adding sound and finalising the video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3" name="Google Shape;93;p13"/>
          <p:cNvSpPr/>
          <p:nvPr/>
        </p:nvSpPr>
        <p:spPr>
          <a:xfrm>
            <a:off x="3119925" y="5334000"/>
            <a:ext cx="2880000" cy="1332000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Today…</a:t>
            </a:r>
            <a:endParaRPr b="1"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Makingthe IDMP video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